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85" r:id="rId29"/>
    <p:sldId id="279" r:id="rId30"/>
    <p:sldId id="280" r:id="rId31"/>
    <p:sldId id="282" r:id="rId32"/>
    <p:sldId id="281" r:id="rId33"/>
    <p:sldId id="283" r:id="rId34"/>
    <p:sldId id="277" r:id="rId35"/>
    <p:sldId id="284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15/11/2020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2.jpe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.jpe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58" y="4801572"/>
            <a:ext cx="2802194" cy="186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2986324" y="4368020"/>
            <a:ext cx="621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Uma aula introdutória focando mais em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B22DC44-7105-4B72-A538-5920809FCB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41" y="2614515"/>
            <a:ext cx="2828925" cy="161925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UCRS Online - EAD Place">
            <a:extLst>
              <a:ext uri="{FF2B5EF4-FFF2-40B4-BE49-F238E27FC236}">
                <a16:creationId xmlns:a16="http://schemas.microsoft.com/office/drawing/2014/main" id="{DAF2263D-D149-41B3-A934-EBA204E2D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430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CRS Online - EAD Place">
            <a:extLst>
              <a:ext uri="{FF2B5EF4-FFF2-40B4-BE49-F238E27FC236}">
                <a16:creationId xmlns:a16="http://schemas.microsoft.com/office/drawing/2014/main" id="{3BB37E4B-4B8F-4C36-80F1-2246F4D64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35637"/>
            <a:ext cx="2207639" cy="1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6490</TotalTime>
  <Words>1003</Words>
  <Application>Microsoft Office PowerPoint</Application>
  <PresentationFormat>Widescreen</PresentationFormat>
  <Paragraphs>205</Paragraphs>
  <Slides>35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90</cp:revision>
  <dcterms:created xsi:type="dcterms:W3CDTF">2020-10-25T10:14:05Z</dcterms:created>
  <dcterms:modified xsi:type="dcterms:W3CDTF">2020-11-15T15:35:02Z</dcterms:modified>
</cp:coreProperties>
</file>